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 id="2147483842" r:id="rId2"/>
  </p:sldMasterIdLst>
  <p:sldIdLst>
    <p:sldId id="277" r:id="rId3"/>
    <p:sldId id="256" r:id="rId4"/>
    <p:sldId id="325" r:id="rId5"/>
    <p:sldId id="342" r:id="rId6"/>
    <p:sldId id="337" r:id="rId7"/>
    <p:sldId id="348" r:id="rId8"/>
    <p:sldId id="350" r:id="rId9"/>
    <p:sldId id="349" r:id="rId10"/>
    <p:sldId id="338" r:id="rId11"/>
    <p:sldId id="343" r:id="rId12"/>
    <p:sldId id="344" r:id="rId13"/>
    <p:sldId id="339" r:id="rId14"/>
    <p:sldId id="345" r:id="rId15"/>
    <p:sldId id="340" r:id="rId16"/>
    <p:sldId id="347" r:id="rId17"/>
    <p:sldId id="351" r:id="rId18"/>
    <p:sldId id="34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14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886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45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2171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4/19/2018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783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79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6271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vert="horz" lIns="91440" tIns="45720" rIns="91440" bIns="45720" rtlCol="0"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8B9EBBA-996F-894A-B54A-D6246ED52CEA}" type="datetimeFigureOut">
              <a:rPr lang="en-US" smtClean="0"/>
              <a:pPr/>
              <a:t>4/19/2018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3186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0160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FA1846-DA80-1C48-A609-854EA85C59AD}"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6198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7353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4/19/2018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104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7447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6501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4/19/2018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0834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4629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28811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561310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542446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03191910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32538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87938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75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1013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1772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367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93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4/19/2018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962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554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4/19/2018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927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67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2914357" y="6041361"/>
            <a:ext cx="732659" cy="365125"/>
          </a:xfrm>
        </p:spPr>
        <p:txBody>
          <a:bodyPr/>
          <a:lstStyle/>
          <a:p>
            <a:fld id="{18C79C5D-2A6F-F04D-97DA-BEF2467B64E4}" type="datetimeFigureOut">
              <a:rPr lang="en-US" smtClean="0"/>
              <a:pPr/>
              <a:t>4/19/2018</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410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4/19/2018</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0838626"/>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9B482E8-6E0E-1B4F-B1FD-C69DB9E858D9}" type="datetimeFigureOut">
              <a:rPr lang="en-US" smtClean="0"/>
              <a:pPr/>
              <a:t>4/19/2018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1534226"/>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Lst>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91" y="1449146"/>
            <a:ext cx="8839200" cy="2971051"/>
          </a:xfrm>
        </p:spPr>
        <p:txBody>
          <a:bodyPr/>
          <a:lstStyle/>
          <a:p>
            <a:pPr algn="ctr"/>
            <a:r>
              <a:rPr lang="en-US" dirty="0" smtClean="0"/>
              <a:t>God’s Word of the Week</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aturation sat="152000"/>
                    </a14:imgEffect>
                  </a14:imgLayer>
                </a14:imgProps>
              </a:ext>
              <a:ext uri="{28A0092B-C50C-407E-A947-70E740481C1C}">
                <a14:useLocalDpi xmlns:a14="http://schemas.microsoft.com/office/drawing/2010/main" val="0"/>
              </a:ext>
            </a:extLst>
          </a:blip>
          <a:stretch>
            <a:fillRect/>
          </a:stretch>
        </p:blipFill>
        <p:spPr>
          <a:xfrm>
            <a:off x="1358926" y="5005662"/>
            <a:ext cx="6426147" cy="1755355"/>
          </a:xfrm>
          <a:prstGeom prst="rect">
            <a:avLst/>
          </a:prstGeom>
        </p:spPr>
      </p:pic>
    </p:spTree>
    <p:extLst>
      <p:ext uri="{BB962C8B-B14F-4D97-AF65-F5344CB8AC3E}">
        <p14:creationId xmlns:p14="http://schemas.microsoft.com/office/powerpoint/2010/main" val="2854364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We need the spiritual fuel </a:t>
            </a:r>
            <a:r>
              <a:rPr lang="en-US" b="1" dirty="0" smtClean="0"/>
              <a:t>of: Knowledge </a:t>
            </a:r>
            <a:r>
              <a:rPr lang="en-US" b="1" dirty="0"/>
              <a:t>of God’s will in wisdom and </a:t>
            </a:r>
            <a:r>
              <a:rPr lang="en-US" b="1" dirty="0" smtClean="0"/>
              <a:t>understanding</a:t>
            </a:r>
            <a:endParaRPr lang="en-US" dirty="0"/>
          </a:p>
        </p:txBody>
      </p:sp>
      <p:sp>
        <p:nvSpPr>
          <p:cNvPr id="3" name="Content Placeholder 2"/>
          <p:cNvSpPr>
            <a:spLocks noGrp="1"/>
          </p:cNvSpPr>
          <p:nvPr>
            <p:ph idx="1"/>
          </p:nvPr>
        </p:nvSpPr>
        <p:spPr/>
        <p:txBody>
          <a:bodyPr/>
          <a:lstStyle/>
          <a:p>
            <a:endParaRPr lang="en-US"/>
          </a:p>
        </p:txBody>
      </p:sp>
      <p:pic>
        <p:nvPicPr>
          <p:cNvPr id="6146" name="Picture 2" descr="Image result for the will of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4436"/>
            <a:ext cx="9144000" cy="431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2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 Wright</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a:t>The ‘knowledge of God’s will’ is more than simply an insight into how God wants his people to behave: it is an understanding of God’s whole saving purpose in Christ, and hence </a:t>
            </a:r>
            <a:r>
              <a:rPr lang="en-US" sz="3600" dirty="0" smtClean="0"/>
              <a:t>a </a:t>
            </a:r>
            <a:r>
              <a:rPr lang="en-US" sz="3600" dirty="0"/>
              <a:t>knowledge of God himself</a:t>
            </a:r>
            <a:endParaRPr lang="en-US" sz="3600" dirty="0"/>
          </a:p>
        </p:txBody>
      </p:sp>
    </p:spTree>
    <p:extLst>
      <p:ext uri="{BB962C8B-B14F-4D97-AF65-F5344CB8AC3E}">
        <p14:creationId xmlns:p14="http://schemas.microsoft.com/office/powerpoint/2010/main" val="1383014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We need the spiritual fuel </a:t>
            </a:r>
            <a:r>
              <a:rPr lang="en-US" b="1" dirty="0" smtClean="0"/>
              <a:t>of: Knowledge </a:t>
            </a:r>
            <a:r>
              <a:rPr lang="en-US" b="1" dirty="0"/>
              <a:t>of God’s will in wisdom and </a:t>
            </a:r>
            <a:r>
              <a:rPr lang="en-US" b="1" dirty="0" smtClean="0"/>
              <a:t>understanding</a:t>
            </a:r>
            <a:endParaRPr lang="en-US" dirty="0"/>
          </a:p>
        </p:txBody>
      </p:sp>
      <p:sp>
        <p:nvSpPr>
          <p:cNvPr id="3" name="Content Placeholder 2"/>
          <p:cNvSpPr>
            <a:spLocks noGrp="1"/>
          </p:cNvSpPr>
          <p:nvPr>
            <p:ph idx="1"/>
          </p:nvPr>
        </p:nvSpPr>
        <p:spPr/>
        <p:txBody>
          <a:bodyPr/>
          <a:lstStyle/>
          <a:p>
            <a:endParaRPr lang="en-US"/>
          </a:p>
        </p:txBody>
      </p:sp>
      <p:pic>
        <p:nvPicPr>
          <p:cNvPr id="4098" name="Picture 2" descr="Image result for God's w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080852"/>
            <a:ext cx="5905500" cy="44291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walking with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00" y="2001524"/>
            <a:ext cx="7531677" cy="458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37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We need the spiritual fuel </a:t>
            </a:r>
            <a:r>
              <a:rPr lang="en-US" b="1" dirty="0" smtClean="0"/>
              <a:t>of: Knowledge </a:t>
            </a:r>
            <a:r>
              <a:rPr lang="en-US" b="1" dirty="0"/>
              <a:t>of God’s will in wisdom and </a:t>
            </a:r>
            <a:r>
              <a:rPr lang="en-US" b="1" dirty="0" smtClean="0"/>
              <a:t>understanding</a:t>
            </a:r>
            <a:endParaRPr lang="en-US" dirty="0"/>
          </a:p>
        </p:txBody>
      </p:sp>
      <p:sp>
        <p:nvSpPr>
          <p:cNvPr id="3" name="Content Placeholder 2"/>
          <p:cNvSpPr>
            <a:spLocks noGrp="1"/>
          </p:cNvSpPr>
          <p:nvPr>
            <p:ph idx="1"/>
          </p:nvPr>
        </p:nvSpPr>
        <p:spPr/>
        <p:txBody>
          <a:bodyPr/>
          <a:lstStyle/>
          <a:p>
            <a:endParaRPr lang="en-US"/>
          </a:p>
        </p:txBody>
      </p:sp>
      <p:pic>
        <p:nvPicPr>
          <p:cNvPr id="6148" name="Picture 4" descr="Image result for knowing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55" y="2007690"/>
            <a:ext cx="8509689" cy="478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29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We need the spiritual fuel of: Strength from God’s mighty </a:t>
            </a:r>
            <a:r>
              <a:rPr lang="en-US" b="1" dirty="0" smtClean="0"/>
              <a:t>power</a:t>
            </a:r>
            <a:endParaRPr lang="en-US" dirty="0"/>
          </a:p>
        </p:txBody>
      </p:sp>
      <p:sp>
        <p:nvSpPr>
          <p:cNvPr id="3" name="Content Placeholder 2"/>
          <p:cNvSpPr>
            <a:spLocks noGrp="1"/>
          </p:cNvSpPr>
          <p:nvPr>
            <p:ph idx="1"/>
          </p:nvPr>
        </p:nvSpPr>
        <p:spPr/>
        <p:txBody>
          <a:bodyPr/>
          <a:lstStyle/>
          <a:p>
            <a:endParaRPr lang="en-US"/>
          </a:p>
        </p:txBody>
      </p:sp>
      <p:pic>
        <p:nvPicPr>
          <p:cNvPr id="7170" name="Picture 2" descr="Image result for power of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 y="1825625"/>
            <a:ext cx="9147976" cy="477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95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 O’Brien</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The </a:t>
            </a:r>
            <a:r>
              <a:rPr lang="en-US" sz="3600" dirty="0"/>
              <a:t>standards set before the Colossians were far higher than those of the false teachers. And nothing short of God’s almighty power at work within them would enable them to live so as to please him in all things. </a:t>
            </a:r>
          </a:p>
        </p:txBody>
      </p:sp>
    </p:spTree>
    <p:extLst>
      <p:ext uri="{BB962C8B-B14F-4D97-AF65-F5344CB8AC3E}">
        <p14:creationId xmlns:p14="http://schemas.microsoft.com/office/powerpoint/2010/main" val="2664715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We need the spiritual fuel of: Strength from God’s mighty </a:t>
            </a:r>
            <a:r>
              <a:rPr lang="en-US" b="1" dirty="0" smtClean="0"/>
              <a:t>power</a:t>
            </a:r>
            <a:endParaRPr lang="en-US" dirty="0"/>
          </a:p>
        </p:txBody>
      </p:sp>
      <p:sp>
        <p:nvSpPr>
          <p:cNvPr id="3" name="Content Placeholder 2"/>
          <p:cNvSpPr>
            <a:spLocks noGrp="1"/>
          </p:cNvSpPr>
          <p:nvPr>
            <p:ph idx="1"/>
          </p:nvPr>
        </p:nvSpPr>
        <p:spPr/>
        <p:txBody>
          <a:bodyPr/>
          <a:lstStyle/>
          <a:p>
            <a:endParaRPr lang="en-US"/>
          </a:p>
        </p:txBody>
      </p:sp>
      <p:pic>
        <p:nvPicPr>
          <p:cNvPr id="7170" name="Picture 2" descr="Image result for power of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 y="1825625"/>
            <a:ext cx="9147976" cy="477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245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Image result for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26"/>
            <a:ext cx="9144000" cy="609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5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55" y="457201"/>
            <a:ext cx="8825345" cy="4452652"/>
          </a:xfrm>
        </p:spPr>
        <p:txBody>
          <a:bodyPr/>
          <a:lstStyle/>
          <a:p>
            <a:pPr algn="ctr"/>
            <a:r>
              <a:rPr lang="en-US" sz="4400" dirty="0"/>
              <a:t>Romans </a:t>
            </a:r>
            <a:r>
              <a:rPr lang="en-US" sz="4400" dirty="0" smtClean="0"/>
              <a:t>1:16</a:t>
            </a:r>
            <a:br>
              <a:rPr lang="en-US" sz="4400" dirty="0" smtClean="0"/>
            </a:br>
            <a:r>
              <a:rPr lang="en-US" sz="4400" dirty="0" smtClean="0"/>
              <a:t> </a:t>
            </a:r>
            <a:r>
              <a:rPr lang="en-US" sz="4400" dirty="0"/>
              <a:t>I am not ashamed of the gospel, because it is the power of God for the salvation of everyone who believes: first for the Jew, then for the Gentile. </a:t>
            </a:r>
            <a:r>
              <a:rPr lang="en-US" sz="4400" dirty="0" smtClean="0"/>
              <a:t/>
            </a:r>
            <a:br>
              <a:rPr lang="en-US" sz="4400" dirty="0" smtClean="0"/>
            </a:br>
            <a:endParaRPr lang="en-US" sz="4400" dirty="0"/>
          </a:p>
        </p:txBody>
      </p:sp>
      <p:sp>
        <p:nvSpPr>
          <p:cNvPr id="3" name="Subtitle 2"/>
          <p:cNvSpPr>
            <a:spLocks noGrp="1"/>
          </p:cNvSpPr>
          <p:nvPr>
            <p:ph type="subTitle" idx="1"/>
          </p:nvPr>
        </p:nvSpPr>
        <p:spPr>
          <a:xfrm>
            <a:off x="808831" y="5156156"/>
            <a:ext cx="7526338" cy="434974"/>
          </a:xfrm>
        </p:spPr>
        <p:txBody>
          <a:bodyPr>
            <a:noAutofit/>
          </a:bodyPr>
          <a:lstStyle/>
          <a:p>
            <a:pPr algn="ctr"/>
            <a:r>
              <a:rPr lang="en-US" sz="3200" b="1" dirty="0" smtClean="0"/>
              <a:t>God’s word for the week:</a:t>
            </a:r>
            <a:endParaRPr lang="en-US" sz="3200" b="1" dirty="0"/>
          </a:p>
        </p:txBody>
      </p:sp>
      <p:pic>
        <p:nvPicPr>
          <p:cNvPr id="5" name="Picture 4"/>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aturation sat="152000"/>
                    </a14:imgEffect>
                  </a14:imgLayer>
                </a14:imgProps>
              </a:ext>
              <a:ext uri="{28A0092B-C50C-407E-A947-70E740481C1C}">
                <a14:useLocalDpi xmlns:a14="http://schemas.microsoft.com/office/drawing/2010/main" val="0"/>
              </a:ext>
            </a:extLst>
          </a:blip>
          <a:stretch>
            <a:fillRect/>
          </a:stretch>
        </p:blipFill>
        <p:spPr>
          <a:xfrm>
            <a:off x="3244595" y="5837434"/>
            <a:ext cx="2654809" cy="725183"/>
          </a:xfrm>
          <a:prstGeom prst="rect">
            <a:avLst/>
          </a:prstGeom>
        </p:spPr>
      </p:pic>
    </p:spTree>
    <p:extLst>
      <p:ext uri="{BB962C8B-B14F-4D97-AF65-F5344CB8AC3E}">
        <p14:creationId xmlns:p14="http://schemas.microsoft.com/office/powerpoint/2010/main" val="231949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65026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harv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3463"/>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71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The Gospel produces the fruit of faith and </a:t>
            </a:r>
            <a:r>
              <a:rPr lang="en-US" b="1" dirty="0" smtClean="0"/>
              <a:t>love</a:t>
            </a:r>
            <a:endParaRPr lang="en-US" dirty="0"/>
          </a:p>
        </p:txBody>
      </p:sp>
      <p:sp>
        <p:nvSpPr>
          <p:cNvPr id="3" name="Content Placeholder 2"/>
          <p:cNvSpPr>
            <a:spLocks noGrp="1"/>
          </p:cNvSpPr>
          <p:nvPr>
            <p:ph idx="1"/>
          </p:nvPr>
        </p:nvSpPr>
        <p:spPr>
          <a:xfrm>
            <a:off x="1103236" y="1825626"/>
            <a:ext cx="7675350" cy="4351338"/>
          </a:xfrm>
        </p:spPr>
        <p:txBody>
          <a:bodyPr/>
          <a:lstStyle/>
          <a:p>
            <a:endParaRPr lang="en-US"/>
          </a:p>
        </p:txBody>
      </p:sp>
      <p:pic>
        <p:nvPicPr>
          <p:cNvPr id="1026" name="Picture 2" descr="Image result for fruit of the gos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269" y="1825626"/>
            <a:ext cx="6541461" cy="490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8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 Wright</a:t>
            </a:r>
            <a:endParaRPr lang="en-US" dirty="0"/>
          </a:p>
        </p:txBody>
      </p:sp>
      <p:sp>
        <p:nvSpPr>
          <p:cNvPr id="3" name="Content Placeholder 2"/>
          <p:cNvSpPr>
            <a:spLocks noGrp="1"/>
          </p:cNvSpPr>
          <p:nvPr>
            <p:ph idx="1"/>
          </p:nvPr>
        </p:nvSpPr>
        <p:spPr/>
        <p:txBody>
          <a:bodyPr>
            <a:noAutofit/>
          </a:bodyPr>
          <a:lstStyle/>
          <a:p>
            <a:pPr marL="0" indent="0">
              <a:buNone/>
            </a:pPr>
            <a:r>
              <a:rPr lang="en-US" sz="3600" dirty="0" smtClean="0"/>
              <a:t>‘</a:t>
            </a:r>
            <a:r>
              <a:rPr lang="en-US" sz="3600" dirty="0"/>
              <a:t>The gospel’, for Paul, is an announcement, a proclamation, whose importance lies in the truth of its content. It is not, primarily, either an invitation or a technique for changing people’s lives. </a:t>
            </a:r>
            <a:r>
              <a:rPr lang="en-US" sz="3600" b="1" u="sng" dirty="0"/>
              <a:t>It is a command to be </a:t>
            </a:r>
            <a:r>
              <a:rPr lang="en-US" sz="3600" b="1" u="sng" dirty="0" smtClean="0"/>
              <a:t>obeyed </a:t>
            </a:r>
            <a:r>
              <a:rPr lang="en-US" sz="3600" b="1" u="sng" dirty="0"/>
              <a:t>and a power let loose in the </a:t>
            </a:r>
            <a:r>
              <a:rPr lang="en-US" sz="3600" b="1" u="sng" dirty="0" smtClean="0"/>
              <a:t>world</a:t>
            </a:r>
            <a:r>
              <a:rPr lang="en-US" sz="3600" dirty="0" smtClean="0"/>
              <a:t>…</a:t>
            </a:r>
            <a:endParaRPr lang="en-US" sz="3600" dirty="0"/>
          </a:p>
        </p:txBody>
      </p:sp>
    </p:spTree>
    <p:extLst>
      <p:ext uri="{BB962C8B-B14F-4D97-AF65-F5344CB8AC3E}">
        <p14:creationId xmlns:p14="http://schemas.microsoft.com/office/powerpoint/2010/main" val="410531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 Wright</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God </a:t>
            </a:r>
            <a:r>
              <a:rPr lang="en-US" sz="3600" dirty="0"/>
              <a:t>is doing through the gospel what he always intended to do. He is sowing good seed in the world, and preparing to reap a harvest of human lives recreated to reflect his glory. </a:t>
            </a:r>
          </a:p>
        </p:txBody>
      </p:sp>
    </p:spTree>
    <p:extLst>
      <p:ext uri="{BB962C8B-B14F-4D97-AF65-F5344CB8AC3E}">
        <p14:creationId xmlns:p14="http://schemas.microsoft.com/office/powerpoint/2010/main" val="376963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The Gospel produces the fruit of faith and </a:t>
            </a:r>
            <a:r>
              <a:rPr lang="en-US" b="1" dirty="0" smtClean="0"/>
              <a:t>love</a:t>
            </a:r>
            <a:endParaRPr lang="en-US" dirty="0"/>
          </a:p>
        </p:txBody>
      </p:sp>
      <p:sp>
        <p:nvSpPr>
          <p:cNvPr id="3" name="Content Placeholder 2"/>
          <p:cNvSpPr>
            <a:spLocks noGrp="1"/>
          </p:cNvSpPr>
          <p:nvPr>
            <p:ph idx="1"/>
          </p:nvPr>
        </p:nvSpPr>
        <p:spPr>
          <a:xfrm>
            <a:off x="1103236" y="1825626"/>
            <a:ext cx="7675350" cy="4351338"/>
          </a:xfrm>
        </p:spPr>
        <p:txBody>
          <a:bodyPr/>
          <a:lstStyle/>
          <a:p>
            <a:endParaRPr lang="en-US"/>
          </a:p>
        </p:txBody>
      </p:sp>
      <p:pic>
        <p:nvPicPr>
          <p:cNvPr id="1026" name="Picture 2" descr="Image result for fruit of the gos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269" y="1825626"/>
            <a:ext cx="6541461" cy="490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4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Faith needs spiritual fuel to continue producing God honoring Gospel Fruit</a:t>
            </a:r>
            <a:r>
              <a:rPr lang="en-US" b="1" dirty="0" smtClean="0"/>
              <a:t>.</a:t>
            </a:r>
            <a:endParaRPr lang="en-US" dirty="0"/>
          </a:p>
        </p:txBody>
      </p:sp>
      <p:sp>
        <p:nvSpPr>
          <p:cNvPr id="3" name="Content Placeholder 2"/>
          <p:cNvSpPr>
            <a:spLocks noGrp="1"/>
          </p:cNvSpPr>
          <p:nvPr>
            <p:ph idx="1"/>
          </p:nvPr>
        </p:nvSpPr>
        <p:spPr/>
        <p:txBody>
          <a:bodyPr/>
          <a:lstStyle/>
          <a:p>
            <a:endParaRPr lang="en-US"/>
          </a:p>
        </p:txBody>
      </p:sp>
      <p:pic>
        <p:nvPicPr>
          <p:cNvPr id="4" name="Picture 2" descr="Image result for fertilizing cr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428"/>
            <a:ext cx="6572394" cy="473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653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docProps/app.xml><?xml version="1.0" encoding="utf-8"?>
<Properties xmlns="http://schemas.openxmlformats.org/officeDocument/2006/extended-properties" xmlns:vt="http://schemas.openxmlformats.org/officeDocument/2006/docPropsVTypes">
  <Template>TM04033937[[fn=Vapor Trail]]</Template>
  <TotalTime>24397</TotalTime>
  <Words>299</Words>
  <Application>Microsoft Office PowerPoint</Application>
  <PresentationFormat>On-screen Show (4:3)</PresentationFormat>
  <Paragraphs>19</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Century Gothic</vt:lpstr>
      <vt:lpstr>Corbel</vt:lpstr>
      <vt:lpstr>Trebuchet MS</vt:lpstr>
      <vt:lpstr>Wingdings 2</vt:lpstr>
      <vt:lpstr>Quotable</vt:lpstr>
      <vt:lpstr>Depth</vt:lpstr>
      <vt:lpstr>God’s Word of the Week</vt:lpstr>
      <vt:lpstr>Romans 1:16  I am not ashamed of the gospel, because it is the power of God for the salvation of everyone who believes: first for the Jew, then for the Gentile.  </vt:lpstr>
      <vt:lpstr>PowerPoint Presentation</vt:lpstr>
      <vt:lpstr>PowerPoint Presentation</vt:lpstr>
      <vt:lpstr>The Gospel produces the fruit of faith and love</vt:lpstr>
      <vt:lpstr>N.T. Wright</vt:lpstr>
      <vt:lpstr>N.T. Wright</vt:lpstr>
      <vt:lpstr>The Gospel produces the fruit of faith and love</vt:lpstr>
      <vt:lpstr>Faith needs spiritual fuel to continue producing God honoring Gospel Fruit.</vt:lpstr>
      <vt:lpstr>We need the spiritual fuel of: Knowledge of God’s will in wisdom and understanding</vt:lpstr>
      <vt:lpstr>N.T. Wright</vt:lpstr>
      <vt:lpstr>We need the spiritual fuel of: Knowledge of God’s will in wisdom and understanding</vt:lpstr>
      <vt:lpstr>We need the spiritual fuel of: Knowledge of God’s will in wisdom and understanding</vt:lpstr>
      <vt:lpstr>We need the spiritual fuel of: Strength from God’s mighty power</vt:lpstr>
      <vt:lpstr>Peter O’Brien</vt:lpstr>
      <vt:lpstr>We need the spiritual fuel of: Strength from God’s mighty power</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Isder</dc:creator>
  <cp:lastModifiedBy>Mark Isder</cp:lastModifiedBy>
  <cp:revision>147</cp:revision>
  <dcterms:created xsi:type="dcterms:W3CDTF">2017-11-18T22:40:05Z</dcterms:created>
  <dcterms:modified xsi:type="dcterms:W3CDTF">2018-04-22T03:31:53Z</dcterms:modified>
</cp:coreProperties>
</file>